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60" r:id="rId5"/>
    <p:sldId id="261" r:id="rId6"/>
    <p:sldId id="265" r:id="rId7"/>
    <p:sldId id="259" r:id="rId8"/>
    <p:sldId id="262" r:id="rId9"/>
    <p:sldId id="26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30.jpeg" Type="http://schemas.openxmlformats.org/officeDocument/2006/relationships/image"/><Relationship Id="rId4" Target="../media/image29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9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2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19.jpe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6.xml" Type="http://schemas.openxmlformats.org/officeDocument/2006/relationships/slideLayout"/><Relationship Id="rId6" Target="../media/image24.jpeg" Type="http://schemas.openxmlformats.org/officeDocument/2006/relationships/image"/><Relationship Id="rId5" Target="../media/image23.jpeg" Type="http://schemas.openxmlformats.org/officeDocument/2006/relationships/image"/><Relationship Id="rId4" Target="../media/image22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296039"/>
          </a:xfrm>
        </p:spPr>
        <p:txBody>
          <a:bodyPr>
            <a:normAutofit fontScale="90000"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«Передай добро по кругу».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1369" y="3886200"/>
            <a:ext cx="10444766" cy="1870656"/>
          </a:xfrm>
        </p:spPr>
        <p:txBody>
          <a:bodyPr>
            <a:normAutofit fontScale="92500" lnSpcReduction="10000"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проекта.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реализацию проекта были вовлечены ученики 2 б и 7 б классов  МАОУ СШ №81 и воспитанники подготовительных групп структурного подразделения, а так же родители. (учителя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Болдарева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Л.Н., Назаренко О.Г, старший воспитатель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Снытко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Н.А., воспитатель Шестакова В.В.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097" y="1764648"/>
            <a:ext cx="2487384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60560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708" y="133618"/>
            <a:ext cx="4131970" cy="3098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460" y="2947652"/>
            <a:ext cx="2984899" cy="39103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47"/>
          <a:stretch/>
        </p:blipFill>
        <p:spPr>
          <a:xfrm>
            <a:off x="2981780" y="102224"/>
            <a:ext cx="3124713" cy="3338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471" y="3093939"/>
            <a:ext cx="4288665" cy="321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1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93183"/>
            <a:ext cx="10364451" cy="6021879"/>
          </a:xfrm>
        </p:spPr>
        <p:txBody>
          <a:bodyPr>
            <a:norm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Доброта - качество, ценимое во все эпохи. Чем тяжелее времена, тем дороже для людей доброта и сочувствие окружающих. Но каким должен быть добрый человек? В чем выражается доброта? Как и когда она складывается у детей? </a:t>
            </a:r>
            <a:b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предполагает направление деятельности:</a:t>
            </a:r>
            <a:r>
              <a:rPr lang="ru-RU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«Счастье в ладошке</a:t>
            </a:r>
            <a:r>
              <a:rPr lang="ru-RU" sz="36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 братьям нашим меньшим).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04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93184"/>
            <a:ext cx="10364451" cy="798490"/>
          </a:xfrm>
        </p:spPr>
        <p:txBody>
          <a:bodyPr/>
          <a:lstStyle/>
          <a:p>
            <a:r>
              <a:rPr lang="ru-RU" dirty="0"/>
              <a:t>С чего все началось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70" y="1203816"/>
            <a:ext cx="3400291" cy="45337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394" y="1161062"/>
            <a:ext cx="3465447" cy="461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3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998" y="2369713"/>
            <a:ext cx="3148885" cy="4198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145" y="548426"/>
            <a:ext cx="3573083" cy="4719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61" y="548426"/>
            <a:ext cx="3539276" cy="47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7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51" y="541986"/>
            <a:ext cx="3465759" cy="45358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085" y="2139118"/>
            <a:ext cx="3343678" cy="44582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238" y="541986"/>
            <a:ext cx="3468925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6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89" y="137186"/>
            <a:ext cx="4645555" cy="33896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418" y="137185"/>
            <a:ext cx="4505334" cy="33896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618" y="3526855"/>
            <a:ext cx="4810161" cy="322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22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54546"/>
            <a:ext cx="10364451" cy="1097980"/>
          </a:xfrm>
        </p:spPr>
        <p:txBody>
          <a:bodyPr/>
          <a:lstStyle/>
          <a:p>
            <a:r>
              <a:rPr lang="ru-RU" dirty="0"/>
              <a:t>Акция «Книжки малышкам»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35" y="3948284"/>
            <a:ext cx="3816440" cy="25331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948284"/>
            <a:ext cx="3606084" cy="25331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437" y="1252526"/>
            <a:ext cx="3606084" cy="24160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011" y="1252526"/>
            <a:ext cx="3494469" cy="241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14614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1" y="571500"/>
            <a:ext cx="4420363" cy="31163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501" y="584169"/>
            <a:ext cx="4368084" cy="31036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b="-33"/>
          <a:stretch/>
        </p:blipFill>
        <p:spPr>
          <a:xfrm>
            <a:off x="4466312" y="3464416"/>
            <a:ext cx="3044727" cy="31810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8527" y="4360541"/>
            <a:ext cx="2149699" cy="16122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345" y="4360541"/>
            <a:ext cx="2096479" cy="16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85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373487"/>
            <a:ext cx="10364451" cy="888643"/>
          </a:xfrm>
        </p:spPr>
        <p:txBody>
          <a:bodyPr/>
          <a:lstStyle/>
          <a:p>
            <a:r>
              <a:rPr lang="ru-RU" dirty="0"/>
              <a:t>Кормушки для птиц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02" y="1262130"/>
            <a:ext cx="6973909" cy="40066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675" y="1280365"/>
            <a:ext cx="3543551" cy="232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6608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103</TotalTime>
  <Words>103</Words>
  <Application>Microsoft Office PowerPoint</Application>
  <PresentationFormat>Произвольный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Капля</vt:lpstr>
      <vt:lpstr>проект  «Передай добро по кругу».  </vt:lpstr>
      <vt:lpstr>Доброта - качество, ценимое во все эпохи. Чем тяжелее времена, тем дороже для людей доброта и сочувствие окружающих. Но каким должен быть добрый человек? В чем выражается доброта? Как и когда она складывается у детей?  Проект предполагает направление деятельности: «Счастье в ладошке»  (помощь братьям нашим меньшим).</vt:lpstr>
      <vt:lpstr>С чего все началось</vt:lpstr>
      <vt:lpstr>Презентация PowerPoint</vt:lpstr>
      <vt:lpstr>Презентация PowerPoint</vt:lpstr>
      <vt:lpstr>Презентация PowerPoint</vt:lpstr>
      <vt:lpstr>Акция «Книжки малышкам»</vt:lpstr>
      <vt:lpstr>Презентация PowerPoint</vt:lpstr>
      <vt:lpstr>Кормушки для птиц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«Сделаем жизнь ярче»</dc:title>
  <dc:creator>Юлия Якушева</dc:creator>
  <cp:lastModifiedBy>Professional</cp:lastModifiedBy>
  <cp:revision>12</cp:revision>
  <dcterms:created xsi:type="dcterms:W3CDTF">2022-04-12T08:43:10Z</dcterms:created>
  <dcterms:modified xsi:type="dcterms:W3CDTF">2022-05-17T08:43:28Z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1357631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